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C2CEB-B43D-418C-AB97-78331652B3D8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95172-691D-4742-A952-F6E1ED3A467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C2CEB-B43D-418C-AB97-78331652B3D8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95172-691D-4742-A952-F6E1ED3A46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C2CEB-B43D-418C-AB97-78331652B3D8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95172-691D-4742-A952-F6E1ED3A46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C2CEB-B43D-418C-AB97-78331652B3D8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95172-691D-4742-A952-F6E1ED3A46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C2CEB-B43D-418C-AB97-78331652B3D8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2B95172-691D-4742-A952-F6E1ED3A467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C2CEB-B43D-418C-AB97-78331652B3D8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95172-691D-4742-A952-F6E1ED3A46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C2CEB-B43D-418C-AB97-78331652B3D8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95172-691D-4742-A952-F6E1ED3A46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C2CEB-B43D-418C-AB97-78331652B3D8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95172-691D-4742-A952-F6E1ED3A46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C2CEB-B43D-418C-AB97-78331652B3D8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95172-691D-4742-A952-F6E1ED3A46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C2CEB-B43D-418C-AB97-78331652B3D8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95172-691D-4742-A952-F6E1ED3A46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C2CEB-B43D-418C-AB97-78331652B3D8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95172-691D-4742-A952-F6E1ED3A46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5EC2CEB-B43D-418C-AB97-78331652B3D8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2B95172-691D-4742-A952-F6E1ED3A467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1514" y="76200"/>
            <a:ext cx="8991600" cy="1317625"/>
          </a:xfrm>
        </p:spPr>
        <p:txBody>
          <a:bodyPr>
            <a:noAutofit/>
          </a:bodyPr>
          <a:lstStyle/>
          <a:p>
            <a:r>
              <a:rPr lang="en-US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Shiloh High School</a:t>
            </a:r>
            <a:br>
              <a:rPr lang="en-US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ON-LINE Credit RECOVERY- FALL 2015</a:t>
            </a:r>
            <a:br>
              <a:rPr lang="en-US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28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Seniors ONLY</a:t>
            </a:r>
            <a:endParaRPr lang="en-US" sz="2800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5549932"/>
            <a:ext cx="8153400" cy="1308068"/>
          </a:xfrm>
        </p:spPr>
        <p:txBody>
          <a:bodyPr>
            <a:normAutofit fontScale="62500" lnSpcReduction="20000"/>
          </a:bodyPr>
          <a:lstStyle/>
          <a:p>
            <a:r>
              <a:rPr lang="en-US" sz="45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Fall Session Online Credit Recovery Dates</a:t>
            </a:r>
          </a:p>
          <a:p>
            <a:r>
              <a:rPr lang="en-US" sz="4500" b="1" i="1" dirty="0" smtClean="0">
                <a:solidFill>
                  <a:srgbClr val="FFFF00"/>
                </a:solidFill>
              </a:rPr>
              <a:t>October 19</a:t>
            </a:r>
            <a:r>
              <a:rPr lang="en-US" sz="4500" b="1" i="1" baseline="30000" dirty="0" smtClean="0">
                <a:solidFill>
                  <a:srgbClr val="FFFF00"/>
                </a:solidFill>
              </a:rPr>
              <a:t>th</a:t>
            </a:r>
            <a:r>
              <a:rPr lang="en-US" sz="4500" b="1" i="1" dirty="0" smtClean="0">
                <a:solidFill>
                  <a:srgbClr val="FFFF00"/>
                </a:solidFill>
              </a:rPr>
              <a:t> – November 19th</a:t>
            </a:r>
            <a:r>
              <a:rPr lang="en-US" sz="4500" b="1" i="1" baseline="30000" dirty="0" smtClean="0">
                <a:solidFill>
                  <a:srgbClr val="FFFF00"/>
                </a:solidFill>
              </a:rPr>
              <a:t> </a:t>
            </a:r>
          </a:p>
          <a:p>
            <a:r>
              <a:rPr lang="en-US" sz="4500" b="1" i="1" baseline="30000" dirty="0" smtClean="0">
                <a:solidFill>
                  <a:srgbClr val="FFFF00"/>
                </a:solidFill>
              </a:rPr>
              <a:t>Times: (2:30pm  - 4:00pm) Monday - Thursday</a:t>
            </a:r>
            <a:endParaRPr lang="en-US" sz="4500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0" y="1603925"/>
            <a:ext cx="4557141" cy="4001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i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Courses Offered: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3462993"/>
            <a:ext cx="2743200" cy="20313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Tuition (per class):</a:t>
            </a:r>
          </a:p>
          <a:p>
            <a:pPr algn="ctr"/>
            <a:r>
              <a:rPr lang="en-US" b="1" dirty="0" smtClean="0"/>
              <a:t>$50.00  /  0.50 Credit</a:t>
            </a:r>
            <a:endParaRPr lang="en-US" b="1" dirty="0"/>
          </a:p>
          <a:p>
            <a:pPr algn="ctr"/>
            <a:r>
              <a:rPr lang="en-US" i="1" dirty="0" smtClean="0"/>
              <a:t>Students must have a final grade of </a:t>
            </a:r>
            <a:r>
              <a:rPr lang="en-US" i="1" dirty="0" smtClean="0">
                <a:solidFill>
                  <a:srgbClr val="C00000"/>
                </a:solidFill>
              </a:rPr>
              <a:t>60-69</a:t>
            </a:r>
            <a:r>
              <a:rPr lang="en-US" i="1" dirty="0" smtClean="0"/>
              <a:t> to qualify.</a:t>
            </a:r>
          </a:p>
          <a:p>
            <a:pPr algn="ctr"/>
            <a:r>
              <a:rPr lang="en-US" i="1" dirty="0" smtClean="0"/>
              <a:t>Students must complete 12 contact hours to receive final grade.</a:t>
            </a:r>
            <a:endParaRPr lang="en-US" i="1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004035"/>
            <a:ext cx="4557141" cy="3479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4517" y="2767014"/>
            <a:ext cx="1066717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9599" y="5943600"/>
            <a:ext cx="1817914" cy="770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http://www.addictionsearch.com/_media/addictionsearch/stock/430_238/why_recovery_difficult_some_addicts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056" y="5976257"/>
            <a:ext cx="1424106" cy="770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52400" y="1524001"/>
            <a:ext cx="2743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Registration on My Payments Plus</a:t>
            </a:r>
          </a:p>
          <a:p>
            <a:r>
              <a:rPr lang="en-US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10/13 - 10/23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more info</a:t>
            </a:r>
            <a:r>
              <a:rPr lang="en-US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contact:</a:t>
            </a:r>
            <a:endParaRPr lang="en-US" sz="16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Mr. Johnson</a:t>
            </a:r>
          </a:p>
          <a:p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770-736-2087</a:t>
            </a:r>
          </a:p>
          <a:p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Kenton_Johnson@gwinnett.k12.ga.us</a:t>
            </a:r>
          </a:p>
        </p:txBody>
      </p:sp>
    </p:spTree>
    <p:extLst>
      <p:ext uri="{BB962C8B-B14F-4D97-AF65-F5344CB8AC3E}">
        <p14:creationId xmlns:p14="http://schemas.microsoft.com/office/powerpoint/2010/main" val="11168448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3799</TotalTime>
  <Words>77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Aharoni</vt:lpstr>
      <vt:lpstr>Book Antiqua</vt:lpstr>
      <vt:lpstr>Lucida Sans</vt:lpstr>
      <vt:lpstr>Wingdings</vt:lpstr>
      <vt:lpstr>Wingdings 2</vt:lpstr>
      <vt:lpstr>Wingdings 3</vt:lpstr>
      <vt:lpstr>Apex</vt:lpstr>
      <vt:lpstr>Shiloh High School ON-LINE Credit RECOVERY- FALL 2015 Seniors ONLY</vt:lpstr>
    </vt:vector>
  </TitlesOfParts>
  <Company>Gwinnett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2015 GCPS Summer School</dc:title>
  <dc:creator>Jones, Devin</dc:creator>
  <cp:lastModifiedBy>Vameker Banks</cp:lastModifiedBy>
  <cp:revision>16</cp:revision>
  <dcterms:created xsi:type="dcterms:W3CDTF">2015-03-03T15:59:20Z</dcterms:created>
  <dcterms:modified xsi:type="dcterms:W3CDTF">2015-10-16T03:23:05Z</dcterms:modified>
</cp:coreProperties>
</file>